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34" autoAdjust="0"/>
    <p:restoredTop sz="94660"/>
  </p:normalViewPr>
  <p:slideViewPr>
    <p:cSldViewPr>
      <p:cViewPr varScale="1">
        <p:scale>
          <a:sx n="107" d="100"/>
          <a:sy n="107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26C3-8B04-4FEC-93C2-9A8CA090D412}" type="datetimeFigureOut">
              <a:rPr lang="hu-HU" smtClean="0"/>
              <a:t>2015.03.17.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4FAC-520C-47AD-8033-7872D89345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250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26C3-8B04-4FEC-93C2-9A8CA090D412}" type="datetimeFigureOut">
              <a:rPr lang="hu-HU" smtClean="0"/>
              <a:t>2015.03.17.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4FAC-520C-47AD-8033-7872D89345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5023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26C3-8B04-4FEC-93C2-9A8CA090D412}" type="datetimeFigureOut">
              <a:rPr lang="hu-HU" smtClean="0"/>
              <a:t>2015.03.17.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4FAC-520C-47AD-8033-7872D89345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424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26C3-8B04-4FEC-93C2-9A8CA090D412}" type="datetimeFigureOut">
              <a:rPr lang="hu-HU" smtClean="0"/>
              <a:t>2015.03.17.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4FAC-520C-47AD-8033-7872D89345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3980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26C3-8B04-4FEC-93C2-9A8CA090D412}" type="datetimeFigureOut">
              <a:rPr lang="hu-HU" smtClean="0"/>
              <a:t>2015.03.17.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4FAC-520C-47AD-8033-7872D89345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2751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26C3-8B04-4FEC-93C2-9A8CA090D412}" type="datetimeFigureOut">
              <a:rPr lang="hu-HU" smtClean="0"/>
              <a:t>2015.03.17.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4FAC-520C-47AD-8033-7872D89345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808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26C3-8B04-4FEC-93C2-9A8CA090D412}" type="datetimeFigureOut">
              <a:rPr lang="hu-HU" smtClean="0"/>
              <a:t>2015.03.17.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4FAC-520C-47AD-8033-7872D89345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637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26C3-8B04-4FEC-93C2-9A8CA090D412}" type="datetimeFigureOut">
              <a:rPr lang="hu-HU" smtClean="0"/>
              <a:t>2015.03.17.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4FAC-520C-47AD-8033-7872D89345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872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26C3-8B04-4FEC-93C2-9A8CA090D412}" type="datetimeFigureOut">
              <a:rPr lang="hu-HU" smtClean="0"/>
              <a:t>2015.03.17.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4FAC-520C-47AD-8033-7872D89345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093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26C3-8B04-4FEC-93C2-9A8CA090D412}" type="datetimeFigureOut">
              <a:rPr lang="hu-HU" smtClean="0"/>
              <a:t>2015.03.17.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4FAC-520C-47AD-8033-7872D89345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170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26C3-8B04-4FEC-93C2-9A8CA090D412}" type="datetimeFigureOut">
              <a:rPr lang="hu-HU" smtClean="0"/>
              <a:t>2015.03.17.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4FAC-520C-47AD-8033-7872D89345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3939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FFFF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E26C3-8B04-4FEC-93C2-9A8CA090D412}" type="datetimeFigureOut">
              <a:rPr lang="hu-HU" smtClean="0"/>
              <a:t>2015.03.17.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D4FAC-520C-47AD-8033-7872D89345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/>
          </a:bodyPr>
          <a:lstStyle/>
          <a:p>
            <a:r>
              <a:rPr lang="hu-HU" b="1" dirty="0" smtClean="0">
                <a:latin typeface="Segoe Script" pitchFamily="34" charset="0"/>
              </a:rPr>
              <a:t>Prezentáció bemutatása</a:t>
            </a:r>
            <a:endParaRPr lang="hu-HU" b="1" dirty="0">
              <a:latin typeface="Segoe Script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tx2"/>
                </a:solidFill>
                <a:latin typeface="Segoe Script" pitchFamily="34" charset="0"/>
              </a:rPr>
              <a:t>Készítette: </a:t>
            </a:r>
          </a:p>
          <a:p>
            <a:r>
              <a:rPr lang="hu-HU" b="1" dirty="0" smtClean="0">
                <a:solidFill>
                  <a:schemeClr val="tx2"/>
                </a:solidFill>
                <a:latin typeface="Segoe Script" pitchFamily="34" charset="0"/>
              </a:rPr>
              <a:t>Endre Mihály</a:t>
            </a:r>
            <a:endParaRPr lang="hu-HU" b="1" dirty="0">
              <a:solidFill>
                <a:schemeClr val="tx2"/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203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/>
          <a:lstStyle/>
          <a:p>
            <a:r>
              <a:rPr lang="hu-HU" b="1" dirty="0" smtClean="0">
                <a:latin typeface="Segoe Script" pitchFamily="34" charset="0"/>
              </a:rPr>
              <a:t>Prezentáció fogalma</a:t>
            </a:r>
            <a:endParaRPr lang="hu-HU" b="1" dirty="0">
              <a:latin typeface="Segoe Script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31640" y="2204864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u-HU" dirty="0" smtClean="0">
                <a:solidFill>
                  <a:schemeClr val="tx2"/>
                </a:solidFill>
                <a:latin typeface="Segoe Script" pitchFamily="34" charset="0"/>
              </a:rPr>
              <a:t>Ide kérem a választ.</a:t>
            </a:r>
            <a:r>
              <a:rPr lang="hu-HU" dirty="0" smtClean="0">
                <a:solidFill>
                  <a:schemeClr val="tx2"/>
                </a:solidFill>
                <a:latin typeface="Segoe Script" pitchFamily="34" charset="0"/>
              </a:rPr>
              <a:t> Ide kérem a választ. Ide kérem a választ. Ide kérem a választ. Ide kérem a választ.</a:t>
            </a:r>
          </a:p>
          <a:p>
            <a:endParaRPr lang="hu-HU" dirty="0"/>
          </a:p>
        </p:txBody>
      </p:sp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015" y="4365104"/>
            <a:ext cx="1795882" cy="183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549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>
            <a:normAutofit/>
          </a:bodyPr>
          <a:lstStyle/>
          <a:p>
            <a:r>
              <a:rPr lang="hu-HU" b="1" dirty="0">
                <a:latin typeface="Segoe Script" pitchFamily="34" charset="0"/>
              </a:rPr>
              <a:t>Felhasználási területei</a:t>
            </a:r>
          </a:p>
        </p:txBody>
      </p:sp>
      <p:sp>
        <p:nvSpPr>
          <p:cNvPr id="4" name="Alcím 2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u-HU" dirty="0" smtClean="0">
                <a:solidFill>
                  <a:schemeClr val="tx2"/>
                </a:solidFill>
                <a:latin typeface="Segoe Script" pitchFamily="34" charset="0"/>
              </a:rPr>
              <a:t>Ide kérem a választ.</a:t>
            </a:r>
            <a:r>
              <a:rPr lang="hu-HU" dirty="0" smtClean="0">
                <a:solidFill>
                  <a:schemeClr val="tx2"/>
                </a:solidFill>
                <a:latin typeface="Segoe Script" pitchFamily="34" charset="0"/>
              </a:rPr>
              <a:t> Ide kérem a választ. Ide kérem a választ. Ide kérem a választ. Ide kérem a választ.</a:t>
            </a:r>
          </a:p>
          <a:p>
            <a:endParaRPr lang="hu-HU" dirty="0"/>
          </a:p>
        </p:txBody>
      </p:sp>
      <p:pic>
        <p:nvPicPr>
          <p:cNvPr id="2051" name="Picture 3" descr="C:\Program Files\Microsoft Office\MEDIA\CAGCAT10\j029774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316771"/>
            <a:ext cx="1851660" cy="176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207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>
                <a:latin typeface="Segoe Script" pitchFamily="34" charset="0"/>
              </a:rPr>
              <a:t>Hogyan tervezzünk diasorozatot?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hu-HU" dirty="0">
                <a:solidFill>
                  <a:schemeClr val="tx2"/>
                </a:solidFill>
                <a:latin typeface="Segoe Script" pitchFamily="34" charset="0"/>
              </a:rPr>
              <a:t>Ide kérem a választ</a:t>
            </a:r>
          </a:p>
          <a:p>
            <a:pPr algn="ctr"/>
            <a:r>
              <a:rPr lang="hu-HU" dirty="0">
                <a:solidFill>
                  <a:schemeClr val="tx2"/>
                </a:solidFill>
                <a:latin typeface="Segoe Script" pitchFamily="34" charset="0"/>
              </a:rPr>
              <a:t>Ide kérem a választ</a:t>
            </a:r>
          </a:p>
          <a:p>
            <a:pPr algn="ctr"/>
            <a:r>
              <a:rPr lang="hu-HU" dirty="0">
                <a:solidFill>
                  <a:schemeClr val="tx2"/>
                </a:solidFill>
                <a:latin typeface="Segoe Script" pitchFamily="34" charset="0"/>
              </a:rPr>
              <a:t>Ide kérem a választ</a:t>
            </a:r>
          </a:p>
          <a:p>
            <a:pPr algn="ctr"/>
            <a:r>
              <a:rPr lang="hu-HU" dirty="0">
                <a:solidFill>
                  <a:schemeClr val="tx2"/>
                </a:solidFill>
                <a:latin typeface="Segoe Script" pitchFamily="34" charset="0"/>
              </a:rPr>
              <a:t>Ide kérem a választ</a:t>
            </a:r>
          </a:p>
        </p:txBody>
      </p:sp>
      <p:pic>
        <p:nvPicPr>
          <p:cNvPr id="3074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581128"/>
            <a:ext cx="1773022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32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FFFF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1143000"/>
          </a:xfrm>
        </p:spPr>
        <p:txBody>
          <a:bodyPr/>
          <a:lstStyle/>
          <a:p>
            <a:r>
              <a:rPr lang="hu-HU" b="1" dirty="0" smtClean="0">
                <a:latin typeface="Segoe Script" pitchFamily="34" charset="0"/>
              </a:rPr>
              <a:t>Köszönöm a figyelmet!</a:t>
            </a:r>
            <a:endParaRPr lang="hu-HU" b="1" dirty="0">
              <a:latin typeface="Segoe Script" pitchFamily="34" charset="0"/>
            </a:endParaRPr>
          </a:p>
        </p:txBody>
      </p:sp>
      <p:pic>
        <p:nvPicPr>
          <p:cNvPr id="4101" name="Picture 5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652461"/>
            <a:ext cx="3371617" cy="3247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5231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84</Words>
  <Application>Microsoft Office PowerPoint</Application>
  <PresentationFormat>Diavetítés a képernyőre (4:3 oldalarány)</PresentationFormat>
  <Paragraphs>13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Prezentáció bemutatása</vt:lpstr>
      <vt:lpstr>Prezentáció fogalma</vt:lpstr>
      <vt:lpstr>Felhasználási területei</vt:lpstr>
      <vt:lpstr>Hogyan tervezzünk diasorozatot?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Prezentáció bemutatása</dc:title>
  <dc:creator>Igazgatóhelyettes</dc:creator>
  <cp:lastModifiedBy>Igazgatóhelyettes</cp:lastModifiedBy>
  <cp:revision>5</cp:revision>
  <dcterms:created xsi:type="dcterms:W3CDTF">2015-03-17T07:55:45Z</dcterms:created>
  <dcterms:modified xsi:type="dcterms:W3CDTF">2015-03-17T09:11:43Z</dcterms:modified>
</cp:coreProperties>
</file>